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0"/>
  </p:notesMasterIdLst>
  <p:sldIdLst>
    <p:sldId id="256" r:id="rId3"/>
    <p:sldId id="257" r:id="rId4"/>
    <p:sldId id="260" r:id="rId5"/>
    <p:sldId id="261" r:id="rId6"/>
    <p:sldId id="262" r:id="rId7"/>
    <p:sldId id="263" r:id="rId8"/>
    <p:sldId id="259" r:id="rId9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80" d="100"/>
          <a:sy n="80" d="100"/>
        </p:scale>
        <p:origin x="-1002" y="-3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55DDBB-0D43-44A0-B953-1C5FFE8D99F4}" type="datetimeFigureOut">
              <a:rPr lang="en-US" smtClean="0"/>
              <a:t>12/13/2018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8EB32E-E5E3-4AF1-B965-164FDE581F2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8EB32E-E5E3-4AF1-B965-164FDE581F28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987574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664245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pPr/>
              <a:t>12/13/2018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free-powerpoint-templates-design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1" y="1173118"/>
            <a:ext cx="91439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UPT </a:t>
            </a:r>
            <a:r>
              <a:rPr kumimoji="0" lang="en-US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Bahasa</a:t>
            </a:r>
            <a:r>
              <a:rPr kumimoji="0"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kumimoji="0" lang="en-US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kumimoji="0"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kumimoji="0" lang="en-US" altLang="ko-KR" sz="1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Budaya</a:t>
            </a:r>
            <a:r>
              <a:rPr kumimoji="0" lang="en-US" altLang="ko-KR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 ITS</a:t>
            </a:r>
            <a:endParaRPr kumimoji="0"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0" y="597054"/>
            <a:ext cx="91440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Final Project </a:t>
            </a:r>
            <a:r>
              <a:rPr lang="en-US" altLang="ko-KR" sz="3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Grafika</a:t>
            </a:r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 </a:t>
            </a:r>
            <a:r>
              <a:rPr lang="en-US" altLang="ko-KR" sz="3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Komputer</a:t>
            </a:r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 G</a:t>
            </a:r>
            <a:endParaRPr lang="en-US" altLang="ko-KR" sz="3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</p:txBody>
      </p:sp>
      <p:sp>
        <p:nvSpPr>
          <p:cNvPr id="7" name="TextBox 6">
            <a:hlinkClick r:id="rId2"/>
          </p:cNvPr>
          <p:cNvSpPr txBox="1"/>
          <p:nvPr/>
        </p:nvSpPr>
        <p:spPr>
          <a:xfrm>
            <a:off x="-4346" y="4876586"/>
            <a:ext cx="9143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Templates, Diagrams and Charts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" y="1657350"/>
            <a:ext cx="914399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Oleh</a:t>
            </a:r>
            <a:r>
              <a:rPr kumimoji="0"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kumimoji="0" lang="en-US" altLang="ko-KR" sz="1200" b="1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Kelompok</a:t>
            </a:r>
            <a:r>
              <a:rPr kumimoji="0"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8 :</a:t>
            </a:r>
          </a:p>
          <a:p>
            <a:pPr marL="228600" indent="-228600" algn="ctr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altLang="ko-KR" sz="1200" b="1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Modista</a:t>
            </a:r>
            <a:r>
              <a:rPr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200" b="1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Garsia</a:t>
            </a:r>
            <a:r>
              <a:rPr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– 5116100031</a:t>
            </a:r>
          </a:p>
          <a:p>
            <a:pPr marL="228600" indent="-228600" algn="ctr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kumimoji="0" lang="en-US" altLang="ko-KR" sz="1200" b="1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Puguh</a:t>
            </a:r>
            <a:r>
              <a:rPr kumimoji="0"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kumimoji="0" lang="en-US" altLang="ko-KR" sz="1200" b="1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Santosa</a:t>
            </a:r>
            <a:r>
              <a:rPr kumimoji="0"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kumimoji="0" lang="en-US" altLang="ko-KR" sz="1200" b="1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Dwiatmaja</a:t>
            </a:r>
            <a:r>
              <a:rPr kumimoji="0"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– 5116100049</a:t>
            </a:r>
          </a:p>
          <a:p>
            <a:pPr marL="228600" indent="-228600" algn="ctr" fontAlgn="auto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altLang="ko-KR" sz="1200" b="1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Chrisnady</a:t>
            </a:r>
            <a:r>
              <a:rPr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ko-KR" sz="1200" b="1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Anggaiswara</a:t>
            </a:r>
            <a:r>
              <a:rPr lang="en-US" altLang="ko-KR" sz="1200" b="1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– 5116100153</a:t>
            </a:r>
          </a:p>
        </p:txBody>
      </p:sp>
    </p:spTree>
    <p:extLst>
      <p:ext uri="{BB962C8B-B14F-4D97-AF65-F5344CB8AC3E}">
        <p14:creationId xmlns:p14="http://schemas.microsoft.com/office/powerpoint/2010/main" xmlns="" val="303447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Fitu</a:t>
            </a:r>
            <a:r>
              <a:rPr lang="en-US" dirty="0" err="1" smtClean="0"/>
              <a:t>r-Fitur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t="13287" r="400" b="6994"/>
          <a:stretch>
            <a:fillRect/>
          </a:stretch>
        </p:blipFill>
        <p:spPr bwMode="auto">
          <a:xfrm>
            <a:off x="0" y="819150"/>
            <a:ext cx="9287933" cy="4179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2090594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Fitur-fitur</a:t>
            </a:r>
            <a:endParaRPr lang="ko-KR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RotateObject</a:t>
            </a:r>
            <a:r>
              <a:rPr lang="en-US" dirty="0" smtClean="0"/>
              <a:t>()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, </a:t>
            </a:r>
            <a:r>
              <a:rPr lang="en-US" dirty="0" err="1" smtClean="0"/>
              <a:t>pengguna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mengubah</a:t>
            </a:r>
            <a:r>
              <a:rPr lang="en-US" dirty="0" smtClean="0"/>
              <a:t> </a:t>
            </a:r>
            <a:r>
              <a:rPr lang="en-US" dirty="0" err="1" smtClean="0"/>
              <a:t>posisi</a:t>
            </a:r>
            <a:r>
              <a:rPr lang="en-US" dirty="0" smtClean="0"/>
              <a:t> </a:t>
            </a:r>
            <a:r>
              <a:rPr lang="en-US" dirty="0" err="1" smtClean="0"/>
              <a:t>objek</a:t>
            </a:r>
            <a:r>
              <a:rPr lang="en-US" dirty="0" smtClean="0"/>
              <a:t> </a:t>
            </a:r>
            <a:r>
              <a:rPr lang="en-US" dirty="0" err="1" smtClean="0"/>
              <a:t>yaitu</a:t>
            </a:r>
            <a:r>
              <a:rPr lang="en-US" dirty="0" smtClean="0"/>
              <a:t> </a:t>
            </a:r>
            <a:r>
              <a:rPr lang="en-US" dirty="0" err="1" smtClean="0"/>
              <a:t>gedung</a:t>
            </a:r>
            <a:r>
              <a:rPr lang="en-US" dirty="0" smtClean="0"/>
              <a:t> UPT </a:t>
            </a:r>
            <a:r>
              <a:rPr lang="en-US" dirty="0" err="1" smtClean="0"/>
              <a:t>deng</a:t>
            </a:r>
            <a:r>
              <a:rPr lang="en-US" dirty="0" smtClean="0"/>
              <a:t>-an 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sembarang</a:t>
            </a:r>
            <a:r>
              <a:rPr lang="en-US" dirty="0" smtClean="0"/>
              <a:t> </a:t>
            </a:r>
            <a:r>
              <a:rPr lang="en-US" dirty="0" err="1" smtClean="0"/>
              <a:t>titik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canvas, </a:t>
            </a:r>
            <a:r>
              <a:rPr lang="en-US" dirty="0" err="1" smtClean="0"/>
              <a:t>kemudian</a:t>
            </a:r>
            <a:r>
              <a:rPr lang="en-US" dirty="0" smtClean="0"/>
              <a:t> </a:t>
            </a:r>
            <a:r>
              <a:rPr lang="en-US" dirty="0" err="1" smtClean="0"/>
              <a:t>pindahkan</a:t>
            </a:r>
            <a:r>
              <a:rPr lang="en-US" dirty="0" smtClean="0"/>
              <a:t>  </a:t>
            </a:r>
            <a:r>
              <a:rPr lang="en-US" dirty="0" err="1" smtClean="0"/>
              <a:t>mou</a:t>
            </a:r>
            <a:r>
              <a:rPr lang="en-US" dirty="0" smtClean="0"/>
              <a:t>-se,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objek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berpindah.Objek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diputar</a:t>
            </a:r>
            <a:r>
              <a:rPr lang="en-US" dirty="0" smtClean="0"/>
              <a:t> </a:t>
            </a:r>
            <a:r>
              <a:rPr lang="en-US" dirty="0" err="1" smtClean="0"/>
              <a:t>sampai</a:t>
            </a:r>
            <a:r>
              <a:rPr lang="en-US" dirty="0" smtClean="0"/>
              <a:t> 360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t="12871" b="6601"/>
          <a:stretch>
            <a:fillRect/>
          </a:stretch>
        </p:blipFill>
        <p:spPr bwMode="auto">
          <a:xfrm>
            <a:off x="2971800" y="2495550"/>
            <a:ext cx="5348024" cy="2421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979107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Fitur-fitur</a:t>
            </a:r>
            <a:endParaRPr lang="ko-KR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ZoomIn</a:t>
            </a:r>
            <a:r>
              <a:rPr lang="en-US" dirty="0" smtClean="0"/>
              <a:t>()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, </a:t>
            </a:r>
            <a:r>
              <a:rPr lang="en-US" dirty="0" err="1" smtClean="0"/>
              <a:t>pengguna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memlihat</a:t>
            </a:r>
            <a:r>
              <a:rPr lang="en-US" dirty="0" smtClean="0"/>
              <a:t> </a:t>
            </a:r>
            <a:r>
              <a:rPr lang="en-US" dirty="0" err="1" smtClean="0"/>
              <a:t>objek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jarak</a:t>
            </a:r>
            <a:r>
              <a:rPr lang="en-US" dirty="0" smtClean="0"/>
              <a:t> yang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dekat</a:t>
            </a:r>
            <a:r>
              <a:rPr lang="en-US" dirty="0" smtClean="0"/>
              <a:t>  </a:t>
            </a:r>
            <a:r>
              <a:rPr lang="en-US" dirty="0" smtClean="0"/>
              <a:t>         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cara</a:t>
            </a:r>
            <a:r>
              <a:rPr lang="en-US" dirty="0" smtClean="0"/>
              <a:t> scroll </a:t>
            </a:r>
            <a:r>
              <a:rPr lang="en-US" dirty="0" err="1" smtClean="0"/>
              <a:t>atas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mendekatkan</a:t>
            </a:r>
            <a:r>
              <a:rPr lang="en-US" dirty="0" smtClean="0"/>
              <a:t> camera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objek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t="13146" b="6103"/>
          <a:stretch>
            <a:fillRect/>
          </a:stretch>
        </p:blipFill>
        <p:spPr bwMode="auto">
          <a:xfrm>
            <a:off x="3200400" y="2495550"/>
            <a:ext cx="5410200" cy="245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979107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Fitur-fitur</a:t>
            </a:r>
            <a:endParaRPr lang="ko-KR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ZoomOut</a:t>
            </a:r>
            <a:r>
              <a:rPr lang="en-US" dirty="0" smtClean="0"/>
              <a:t>()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, </a:t>
            </a:r>
            <a:r>
              <a:rPr lang="en-US" dirty="0" err="1" smtClean="0"/>
              <a:t>pengguna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memlihat</a:t>
            </a:r>
            <a:r>
              <a:rPr lang="en-US" dirty="0" smtClean="0"/>
              <a:t> </a:t>
            </a:r>
            <a:r>
              <a:rPr lang="en-US" dirty="0" err="1" smtClean="0"/>
              <a:t>objek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jarak</a:t>
            </a:r>
            <a:r>
              <a:rPr lang="en-US" dirty="0" smtClean="0"/>
              <a:t> yang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jauh</a:t>
            </a:r>
            <a:r>
              <a:rPr lang="en-US" dirty="0" smtClean="0"/>
              <a:t>    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cara</a:t>
            </a:r>
            <a:r>
              <a:rPr lang="en-US" dirty="0" smtClean="0"/>
              <a:t> scroll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bawah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menjauhkan</a:t>
            </a:r>
            <a:r>
              <a:rPr lang="en-US" dirty="0" smtClean="0"/>
              <a:t> camera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objek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 t="13974" b="7424"/>
          <a:stretch>
            <a:fillRect/>
          </a:stretch>
        </p:blipFill>
        <p:spPr bwMode="auto">
          <a:xfrm>
            <a:off x="2362200" y="2266950"/>
            <a:ext cx="6019800" cy="2660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979107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Fitur-fitur</a:t>
            </a:r>
            <a:endParaRPr lang="ko-KR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NightView</a:t>
            </a:r>
            <a:r>
              <a:rPr lang="en-US" dirty="0" smtClean="0"/>
              <a:t>()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, </a:t>
            </a:r>
            <a:r>
              <a:rPr lang="en-US" dirty="0" err="1" smtClean="0"/>
              <a:t>pengguna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melihat</a:t>
            </a:r>
            <a:r>
              <a:rPr lang="en-US" dirty="0" smtClean="0"/>
              <a:t> </a:t>
            </a:r>
            <a:r>
              <a:rPr lang="en-US" dirty="0" err="1" smtClean="0"/>
              <a:t>objek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saat</a:t>
            </a:r>
            <a:r>
              <a:rPr lang="en-US" dirty="0" smtClean="0"/>
              <a:t> </a:t>
            </a:r>
            <a:r>
              <a:rPr lang="en-US" dirty="0" err="1" smtClean="0"/>
              <a:t>keadaan</a:t>
            </a:r>
            <a:r>
              <a:rPr lang="en-US" dirty="0" smtClean="0"/>
              <a:t> </a:t>
            </a:r>
            <a:r>
              <a:rPr lang="en-US" dirty="0" err="1" smtClean="0"/>
              <a:t>malam</a:t>
            </a:r>
            <a:r>
              <a:rPr lang="en-US" dirty="0" smtClean="0"/>
              <a:t> </a:t>
            </a:r>
            <a:r>
              <a:rPr lang="en-US" dirty="0" err="1" smtClean="0"/>
              <a:t>hari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menu </a:t>
            </a:r>
            <a:r>
              <a:rPr lang="en-US" dirty="0" err="1" smtClean="0"/>
              <a:t>nightView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Control GUI yang </a:t>
            </a:r>
            <a:r>
              <a:rPr lang="en-US" dirty="0" err="1" smtClean="0"/>
              <a:t>terletak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sebelah</a:t>
            </a:r>
            <a:r>
              <a:rPr lang="en-US" dirty="0" smtClean="0"/>
              <a:t> </a:t>
            </a:r>
            <a:r>
              <a:rPr lang="en-US" dirty="0" err="1" smtClean="0"/>
              <a:t>kanan</a:t>
            </a:r>
            <a:r>
              <a:rPr lang="en-US" dirty="0" smtClean="0"/>
              <a:t> </a:t>
            </a:r>
            <a:r>
              <a:rPr lang="en-US" dirty="0" err="1" smtClean="0"/>
              <a:t>atas</a:t>
            </a:r>
            <a:r>
              <a:rPr lang="en-US" dirty="0" smtClean="0"/>
              <a:t>.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mengembalikan</a:t>
            </a:r>
            <a:r>
              <a:rPr lang="en-US" dirty="0" smtClean="0"/>
              <a:t> view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keadaan</a:t>
            </a:r>
            <a:r>
              <a:rPr lang="en-US" dirty="0" smtClean="0"/>
              <a:t> </a:t>
            </a:r>
            <a:r>
              <a:rPr lang="en-US" dirty="0" err="1" smtClean="0"/>
              <a:t>sebelumnya</a:t>
            </a:r>
            <a:r>
              <a:rPr lang="en-US" dirty="0" smtClean="0"/>
              <a:t>, ma-ka </a:t>
            </a:r>
            <a:r>
              <a:rPr lang="en-US" dirty="0" err="1" smtClean="0"/>
              <a:t>pengguna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menu </a:t>
            </a:r>
            <a:r>
              <a:rPr lang="en-US" dirty="0" err="1" smtClean="0"/>
              <a:t>dayView</a:t>
            </a:r>
            <a:r>
              <a:rPr lang="en-US" dirty="0" smtClean="0"/>
              <a:t> Control GUI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 t="13944" b="6375"/>
          <a:stretch>
            <a:fillRect/>
          </a:stretch>
        </p:blipFill>
        <p:spPr bwMode="auto">
          <a:xfrm>
            <a:off x="2438400" y="2724150"/>
            <a:ext cx="4890193" cy="219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979107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Fitur-fitur</a:t>
            </a:r>
            <a:endParaRPr lang="ko-KR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viewFront</a:t>
            </a:r>
            <a:r>
              <a:rPr lang="en-US" dirty="0" smtClean="0"/>
              <a:t>()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, </a:t>
            </a:r>
            <a:r>
              <a:rPr lang="en-US" dirty="0" err="1" smtClean="0"/>
              <a:t>pengguna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mengembalikan</a:t>
            </a:r>
            <a:r>
              <a:rPr lang="en-US" dirty="0" smtClean="0"/>
              <a:t> </a:t>
            </a:r>
            <a:r>
              <a:rPr lang="en-US" dirty="0" err="1" smtClean="0"/>
              <a:t>posisi</a:t>
            </a:r>
            <a:r>
              <a:rPr lang="en-US" dirty="0" smtClean="0"/>
              <a:t> </a:t>
            </a:r>
            <a:r>
              <a:rPr lang="en-US" dirty="0" err="1" smtClean="0"/>
              <a:t>gedung</a:t>
            </a:r>
            <a:r>
              <a:rPr lang="en-US" dirty="0" smtClean="0"/>
              <a:t> UPT yang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diubah</a:t>
            </a:r>
            <a:r>
              <a:rPr lang="en-US" dirty="0" smtClean="0"/>
              <a:t>,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posisi</a:t>
            </a:r>
            <a:r>
              <a:rPr lang="en-US" dirty="0" smtClean="0"/>
              <a:t> </a:t>
            </a:r>
            <a:r>
              <a:rPr lang="en-US" dirty="0" err="1" smtClean="0"/>
              <a:t>semula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menu </a:t>
            </a:r>
            <a:r>
              <a:rPr lang="en-US" dirty="0" err="1" smtClean="0"/>
              <a:t>viewFront</a:t>
            </a:r>
            <a:r>
              <a:rPr lang="en-US" dirty="0" smtClean="0"/>
              <a:t> GUI Con- </a:t>
            </a:r>
            <a:r>
              <a:rPr lang="en-US" dirty="0" err="1" smtClean="0"/>
              <a:t>trol</a:t>
            </a:r>
            <a:r>
              <a:rPr lang="en-US" dirty="0" smtClean="0"/>
              <a:t> yang </a:t>
            </a:r>
            <a:r>
              <a:rPr lang="en-US" dirty="0" err="1" smtClean="0"/>
              <a:t>terletak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sebelah</a:t>
            </a:r>
            <a:r>
              <a:rPr lang="en-US" dirty="0" smtClean="0"/>
              <a:t> </a:t>
            </a:r>
            <a:r>
              <a:rPr lang="en-US" dirty="0" err="1" smtClean="0"/>
              <a:t>kanan</a:t>
            </a:r>
            <a:r>
              <a:rPr lang="en-US" dirty="0" smtClean="0"/>
              <a:t> </a:t>
            </a:r>
            <a:r>
              <a:rPr lang="en-US" dirty="0" err="1" smtClean="0"/>
              <a:t>atas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t="13270" r="-188" b="7109"/>
          <a:stretch>
            <a:fillRect/>
          </a:stretch>
        </p:blipFill>
        <p:spPr bwMode="auto">
          <a:xfrm>
            <a:off x="2819400" y="2495550"/>
            <a:ext cx="5286829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979107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210</Words>
  <Application>Microsoft Office PowerPoint</Application>
  <PresentationFormat>On-screen Show (16:9)</PresentationFormat>
  <Paragraphs>24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Office Theme</vt:lpstr>
      <vt:lpstr>Custom Design</vt:lpstr>
      <vt:lpstr>Slide 1</vt:lpstr>
      <vt:lpstr>Fitur-Fitur</vt:lpstr>
      <vt:lpstr>Fitur-fitur</vt:lpstr>
      <vt:lpstr>Fitur-fitur</vt:lpstr>
      <vt:lpstr>Fitur-fitur</vt:lpstr>
      <vt:lpstr>Fitur-fitur</vt:lpstr>
      <vt:lpstr>Fitur-fitur</vt:lpstr>
    </vt:vector>
  </TitlesOfParts>
  <Company>Microsoft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core i5</cp:lastModifiedBy>
  <cp:revision>32</cp:revision>
  <dcterms:created xsi:type="dcterms:W3CDTF">2014-04-01T16:27:38Z</dcterms:created>
  <dcterms:modified xsi:type="dcterms:W3CDTF">2018-12-13T16:44:34Z</dcterms:modified>
</cp:coreProperties>
</file>

<file path=docProps/thumbnail.jpeg>
</file>